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23"/>
  </p:notesMasterIdLst>
  <p:sldIdLst>
    <p:sldId id="405" r:id="rId4"/>
    <p:sldId id="496" r:id="rId5"/>
    <p:sldId id="498" r:id="rId6"/>
    <p:sldId id="514" r:id="rId7"/>
    <p:sldId id="1876" r:id="rId8"/>
    <p:sldId id="1860" r:id="rId9"/>
    <p:sldId id="1873" r:id="rId10"/>
    <p:sldId id="1874" r:id="rId11"/>
    <p:sldId id="1870" r:id="rId12"/>
    <p:sldId id="1871" r:id="rId13"/>
    <p:sldId id="1880" r:id="rId14"/>
    <p:sldId id="1866" r:id="rId15"/>
    <p:sldId id="1881" r:id="rId16"/>
    <p:sldId id="1863" r:id="rId17"/>
    <p:sldId id="1882" r:id="rId18"/>
    <p:sldId id="1883" r:id="rId19"/>
    <p:sldId id="1869" r:id="rId20"/>
    <p:sldId id="1868" r:id="rId21"/>
    <p:sldId id="513" r:id="rId22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32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7283D7E-321A-3245-9657-B0EEB71E0C53}"/>
    <pc:docChg chg="delSld">
      <pc:chgData name="Khattab, Sherif" userId="c83b1e15-36f3-4f46-aceb-05aac24c545e" providerId="ADAL" clId="{E7283D7E-321A-3245-9657-B0EEB71E0C53}" dt="2022-01-24T19:05:55.704" v="10" actId="2696"/>
      <pc:docMkLst>
        <pc:docMk/>
      </pc:docMkLst>
      <pc:sldChg chg="del">
        <pc:chgData name="Khattab, Sherif" userId="c83b1e15-36f3-4f46-aceb-05aac24c545e" providerId="ADAL" clId="{E7283D7E-321A-3245-9657-B0EEB71E0C53}" dt="2022-01-24T19:05:51.674" v="8" actId="2696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E7283D7E-321A-3245-9657-B0EEB71E0C53}" dt="2022-01-24T19:05:52.011" v="9" actId="2696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E7283D7E-321A-3245-9657-B0EEB71E0C53}" dt="2022-01-24T19:05:55.704" v="10" actId="2696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E7283D7E-321A-3245-9657-B0EEB71E0C53}" dt="2022-01-24T19:05:48.802" v="3" actId="2696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3854579775" sldId="404"/>
        </pc:sldMkLst>
      </pc:sldChg>
      <pc:sldChg chg="del">
        <pc:chgData name="Khattab, Sherif" userId="c83b1e15-36f3-4f46-aceb-05aac24c545e" providerId="ADAL" clId="{E7283D7E-321A-3245-9657-B0EEB71E0C53}" dt="2022-01-24T19:05:47.419" v="1" actId="2696"/>
        <pc:sldMkLst>
          <pc:docMk/>
          <pc:sldMk cId="2374057061" sldId="498"/>
        </pc:sldMkLst>
      </pc:sldChg>
      <pc:sldChg chg="del">
        <pc:chgData name="Khattab, Sherif" userId="c83b1e15-36f3-4f46-aceb-05aac24c545e" providerId="ADAL" clId="{E7283D7E-321A-3245-9657-B0EEB71E0C53}" dt="2022-01-24T19:05:49.837" v="5" actId="2696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E7283D7E-321A-3245-9657-B0EEB71E0C53}" dt="2022-01-24T19:05:50.432" v="6" actId="2696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E7283D7E-321A-3245-9657-B0EEB71E0C53}" dt="2022-01-24T19:05:51.212" v="7" actId="2696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E7283D7E-321A-3245-9657-B0EEB71E0C53}" dt="2022-01-24T19:05:49.351" v="4" actId="2696"/>
        <pc:sldMkLst>
          <pc:docMk/>
          <pc:sldMk cId="2537966333" sldId="1859"/>
        </pc:sldMkLst>
      </pc:sldChg>
      <pc:sldChg chg="del">
        <pc:chgData name="Khattab, Sherif" userId="c83b1e15-36f3-4f46-aceb-05aac24c545e" providerId="ADAL" clId="{E7283D7E-321A-3245-9657-B0EEB71E0C53}" dt="2022-01-24T19:05:48.143" v="2" actId="2696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2117632848" sldId="1872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4083427647" sldId="1873"/>
        </pc:sldMkLst>
      </pc:sldChg>
    </pc:docChg>
  </pc:docChgLst>
  <pc:docChgLst>
    <pc:chgData name="Khattab, Sherif" userId="c83b1e15-36f3-4f46-aceb-05aac24c545e" providerId="ADAL" clId="{AA8EC0C9-4E11-C64F-A993-E6AEB763E3BC}"/>
    <pc:docChg chg="custSel modSld">
      <pc:chgData name="Khattab, Sherif" userId="c83b1e15-36f3-4f46-aceb-05aac24c545e" providerId="ADAL" clId="{AA8EC0C9-4E11-C64F-A993-E6AEB763E3BC}" dt="2021-09-01T05:38:14.049" v="1"/>
      <pc:docMkLst>
        <pc:docMk/>
      </pc:docMkLst>
      <pc:sldChg chg="delSp modSp mod">
        <pc:chgData name="Khattab, Sherif" userId="c83b1e15-36f3-4f46-aceb-05aac24c545e" providerId="ADAL" clId="{AA8EC0C9-4E11-C64F-A993-E6AEB763E3BC}" dt="2021-09-01T05:38:14.049" v="1"/>
        <pc:sldMkLst>
          <pc:docMk/>
          <pc:sldMk cId="1894775455" sldId="405"/>
        </pc:sldMkLst>
        <pc:spChg chg="mod">
          <ac:chgData name="Khattab, Sherif" userId="c83b1e15-36f3-4f46-aceb-05aac24c545e" providerId="ADAL" clId="{AA8EC0C9-4E11-C64F-A993-E6AEB763E3BC}" dt="2021-09-01T05:38:14.049" v="1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AA8EC0C9-4E11-C64F-A993-E6AEB763E3BC}" dt="2021-09-01T05:38:12.226" v="0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2FA24E72-27DA-4E8B-ABE8-026F64C0E26C}"/>
    <pc:docChg chg="undo custSel addSld delSld modSld">
      <pc:chgData name="Khattab, Sherif" userId="c83b1e15-36f3-4f46-aceb-05aac24c545e" providerId="ADAL" clId="{2FA24E72-27DA-4E8B-ABE8-026F64C0E26C}" dt="2021-09-16T00:00:09.807" v="309" actId="1076"/>
      <pc:docMkLst>
        <pc:docMk/>
      </pc:docMkLst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05000757" sldId="281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644336610" sldId="28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275560456" sldId="28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756086896" sldId="40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952566816" sldId="40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854579775" sldId="404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737806260" sldId="51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537966333" sldId="1859"/>
        </pc:sldMkLst>
      </pc:sldChg>
      <pc:sldChg chg="modSp add del mod">
        <pc:chgData name="Khattab, Sherif" userId="c83b1e15-36f3-4f46-aceb-05aac24c545e" providerId="ADAL" clId="{2FA24E72-27DA-4E8B-ABE8-026F64C0E26C}" dt="2021-09-15T23:56:02.346" v="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2FA24E72-27DA-4E8B-ABE8-026F64C0E26C}" dt="2021-09-15T23:56:02.346" v="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592895379" sldId="1861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64922787" sldId="186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489909952" sldId="1863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70532791" sldId="1864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23836943" sldId="1865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32154242" sldId="1866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662342598" sldId="186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117632848" sldId="187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51485046" sldId="1873"/>
        </pc:sldMkLst>
      </pc:sldChg>
      <pc:sldChg chg="addSp delSp modSp new mod">
        <pc:chgData name="Khattab, Sherif" userId="c83b1e15-36f3-4f46-aceb-05aac24c545e" providerId="ADAL" clId="{2FA24E72-27DA-4E8B-ABE8-026F64C0E26C}" dt="2021-09-16T00:00:09.807" v="309" actId="1076"/>
        <pc:sldMkLst>
          <pc:docMk/>
          <pc:sldMk cId="4083427647" sldId="1873"/>
        </pc:sldMkLst>
        <pc:spChg chg="mod">
          <ac:chgData name="Khattab, Sherif" userId="c83b1e15-36f3-4f46-aceb-05aac24c545e" providerId="ADAL" clId="{2FA24E72-27DA-4E8B-ABE8-026F64C0E26C}" dt="2021-09-15T23:56:41.411" v="41" actId="20577"/>
          <ac:spMkLst>
            <pc:docMk/>
            <pc:sldMk cId="4083427647" sldId="1873"/>
            <ac:spMk id="2" creationId="{8E388A62-E8B6-4EA5-9A34-C63B06EA9472}"/>
          </ac:spMkLst>
        </pc:spChg>
        <pc:spChg chg="mod">
          <ac:chgData name="Khattab, Sherif" userId="c83b1e15-36f3-4f46-aceb-05aac24c545e" providerId="ADAL" clId="{2FA24E72-27DA-4E8B-ABE8-026F64C0E26C}" dt="2021-09-16T00:00:07.043" v="308" actId="1076"/>
          <ac:spMkLst>
            <pc:docMk/>
            <pc:sldMk cId="4083427647" sldId="1873"/>
            <ac:spMk id="3" creationId="{E179A58B-8D49-40F7-9E3B-B85D79ABAD18}"/>
          </ac:spMkLst>
        </pc:spChg>
        <pc:grpChg chg="del mod">
          <ac:chgData name="Khattab, Sherif" userId="c83b1e15-36f3-4f46-aceb-05aac24c545e" providerId="ADAL" clId="{2FA24E72-27DA-4E8B-ABE8-026F64C0E26C}" dt="2021-09-15T23:57:17.093" v="48"/>
          <ac:grpSpMkLst>
            <pc:docMk/>
            <pc:sldMk cId="4083427647" sldId="1873"/>
            <ac:grpSpMk id="8" creationId="{8289415A-9DB0-4AF0-B5BC-68BA5F92D809}"/>
          </ac:grpSpMkLst>
        </pc:grpChg>
        <pc:grpChg chg="del mod">
          <ac:chgData name="Khattab, Sherif" userId="c83b1e15-36f3-4f46-aceb-05aac24c545e" providerId="ADAL" clId="{2FA24E72-27DA-4E8B-ABE8-026F64C0E26C}" dt="2021-09-15T23:57:19.715" v="51"/>
          <ac:grpSpMkLst>
            <pc:docMk/>
            <pc:sldMk cId="4083427647" sldId="1873"/>
            <ac:grpSpMk id="12" creationId="{2C6F6B0D-9848-41FB-9616-9C52BF62A612}"/>
          </ac:grpSpMkLst>
        </pc:grpChg>
        <pc:grpChg chg="del mod">
          <ac:chgData name="Khattab, Sherif" userId="c83b1e15-36f3-4f46-aceb-05aac24c545e" providerId="ADAL" clId="{2FA24E72-27DA-4E8B-ABE8-026F64C0E26C}" dt="2021-09-15T23:57:21.483" v="54"/>
          <ac:grpSpMkLst>
            <pc:docMk/>
            <pc:sldMk cId="4083427647" sldId="1873"/>
            <ac:grpSpMk id="15" creationId="{E61FD50A-4C1B-4E46-84BE-59A72C183204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18" creationId="{4AE8C87C-A00C-4A9A-8A21-E036AC390656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21" creationId="{43142162-5787-4C46-B22D-216A147A164F}"/>
          </ac:grpSpMkLst>
        </pc:grpChg>
        <pc:grpChg chg="del mod">
          <ac:chgData name="Khattab, Sherif" userId="c83b1e15-36f3-4f46-aceb-05aac24c545e" providerId="ADAL" clId="{2FA24E72-27DA-4E8B-ABE8-026F64C0E26C}" dt="2021-09-15T23:57:53.056" v="65" actId="478"/>
          <ac:grpSpMkLst>
            <pc:docMk/>
            <pc:sldMk cId="4083427647" sldId="1873"/>
            <ac:grpSpMk id="28" creationId="{1B1A2D26-A3FB-465D-971D-73CEDBEE04C7}"/>
          </ac:grpSpMkLst>
        </pc:grpChg>
        <pc:grpChg chg="add mod">
          <ac:chgData name="Khattab, Sherif" userId="c83b1e15-36f3-4f46-aceb-05aac24c545e" providerId="ADAL" clId="{2FA24E72-27DA-4E8B-ABE8-026F64C0E26C}" dt="2021-09-16T00:00:09.807" v="309" actId="1076"/>
          <ac:grpSpMkLst>
            <pc:docMk/>
            <pc:sldMk cId="4083427647" sldId="1873"/>
            <ac:grpSpMk id="29" creationId="{230051FE-7652-48C0-A2ED-028D76FEEE3A}"/>
          </ac:grpSpMkLst>
        </pc:grp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6" creationId="{9B526E28-0B7E-421A-BB1B-CEAC2A47B5C6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7" creationId="{309F773C-AA51-418E-B9FB-9B8922F04A35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9" creationId="{6D24EC8E-804A-4AC3-B67C-3C4BDD8C4DD8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0" creationId="{3957B177-E87E-4427-8525-543AF9D503D9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1" creationId="{622AACEB-E620-4D0C-800A-A3A8B66A4977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3" creationId="{0F63AE1D-3757-4EAD-8A79-6FC5A5038C5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4" creationId="{C3A19FDC-4152-489F-B343-2C03BC085B4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6" creationId="{7A623B65-FCC2-40AC-BCE0-0BCA00F9BB8A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7" creationId="{892B41C2-DD98-4BB5-A282-DF1BCF379CA3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19" creationId="{DB9D78EA-F956-47F1-8E13-FD4BF0F717A0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20" creationId="{C43EBBC5-F1FC-406C-8F64-8F845B424925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2" creationId="{C5A89E76-FCC8-43F2-BF49-13912E695E80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3" creationId="{90F7D0CC-FB4D-4679-ADE5-AECDD0F8F5FA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4" creationId="{AFC827B4-BF83-45FB-B7CE-2426735E71CB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5" creationId="{3904D286-FDC4-4F68-9802-3BC112DA2419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6" creationId="{21960294-8739-4CDA-B7CC-D2249709B5F8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7" creationId="{910CC00B-DB2F-4C34-80ED-5BEE549809F9}"/>
          </ac:inkMkLst>
        </pc:ink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2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1 920 0 0,'0'0'8968'0'0,"-2"0"-8840"0"0,-1 1-87 0 0,1 0 0 0 0,-1 1 1 0 0,1-1-1 0 0,0 1 0 0 0,0-1 1 0 0,-1 1-1 0 0,1 0 0 0 0,0 0 1 0 0,1-1-1 0 0,-1 1 0 0 0,0 1 1 0 0,0-1-1 0 0,1 0 0 0 0,-3 5 0 0 0,-2 4 90 0 0,-8 25 0 0 0,1-4 144 0 0,10-24-154 0 0,0 0-1 0 0,0 0 1 0 0,1 1 0 0 0,0-1 0 0 0,0 1 0 0 0,0 15 0 0 0,1 57 1170 0 0,2-44 90 0 0,0-28-1269 0 0,1 15 611 0 0,-1-20-638 0 0,5 1-5 0 0,-4-5-67 0 0,-1 0 0 0 0,0-1 0 0 0,0 1 0 0 0,0 0-1 0 0,0-1 1 0 0,1 1 0 0 0,-1 0 0 0 0,0-1 0 0 0,0 0 0 0 0,0 1-1 0 0,0-1 1 0 0,0 0 0 0 0,0 1 0 0 0,0-1 0 0 0,0-1 0 0 0,20-17 218 0 0,-11 9-77 0 0,-7 6-91 0 0,0 1 1 0 0,0-1 0 0 0,-1 1-1 0 0,0-1 1 0 0,1 0 0 0 0,-1 0-1 0 0,2-8 1 0 0,3-4 121 0 0,-5 13-151 0 0,-1-1 0 0 0,0 1 0 0 0,0-1 0 0 0,-1 0-1 0 0,1 1 1 0 0,-1-1 0 0 0,1 0 0 0 0,-1 0 0 0 0,-1 1-1 0 0,1-1 1 0 0,-1-6 0 0 0,-12-40 279 0 0,13 49-304 0 0,-2-6 37 0 0,0 1 2 0 0,0 1 0 0 0,1-1 1 0 0,0 0-1 0 0,0 1 1 0 0,0-11-1 0 0,1 16-78 0 0,0-1 52 0 0,0 0 0 0 0,0 1 0 0 0,0-1-1 0 0,0 0 1 0 0,0 0 0 0 0,0 1 0 0 0,0-1 0 0 0,0 0 0 0 0,0 1 0 0 0,-1-1 0 0 0,1 0 0 0 0,0 1 0 0 0,0-1-1 0 0,-1 0 1 0 0,1 1 0 0 0,0-1 0 0 0,-1 0 0 0 0,1 1 0 0 0,-1-1 0 0 0,0 0 0 0 0,0 0 108 0 0,-1 0-76 0 0,2 1-40 0 0,0 0 1 0 0,0 0-1 0 0,0 0 1 0 0,-1 0-1 0 0,1 0 1 0 0,0 0-1 0 0,0 0 1 0 0,-1 0-1 0 0,1 0 1 0 0,0 0 0 0 0,0 0-1 0 0,-1 0 1 0 0,1 0-1 0 0,0 0 1 0 0,0 0-1 0 0,0 0 1 0 0,-1 0-1 0 0,1 0 1 0 0,0 0-1 0 0,0 0 1 0 0,-1 0-1 0 0,1 0 1 0 0,0 0-1 0 0,0 0 1 0 0,0 1-1 0 0,-1-1 1 0 0,1 0-1 0 0,0 0 1 0 0,0 0 0 0 0,0 0-1 0 0,0 0 1 0 0,-1 1-1 0 0,1-1 1 0 0,0 0-1 0 0,0 0 1 0 0,0 0-1 0 0,0 1 1 0 0,0-1-1 0 0,0 0 1 0 0,0 0-1 0 0,-1 0 1 0 0,1 1-1 0 0,0-1 1 0 0,0 0-1 0 0,0 0 1 0 0,0 1-1 0 0,0 12 264 0 0,3-3-275 0 0,0-1 0 0 0,9 19 1 0 0,-5-12-4 0 0,1-2 0 0 0,0 1 0 0 0,1-1 0 0 0,0-1 0 0 0,17 19 0 0 0,-16-21 0 0 0,0 1 0 0 0,-1 0 0 0 0,-1 1 0 0 0,0 0 0 0 0,11 25 0 0 0,-8-4 48 0 0,5 35 0 0 0,-8-35 72 0 0,-1 3-177 0 0,-2 1 0 0 0,0 44 0 0 0,-3-36 20 0 0,0-23 61 0 0,-1 1 0 0 0,-1 0-1 0 0,-2-1 1 0 0,0 1-1 0 0,-1-1 1 0 0,-11 37 0 0 0,13-57 35 0 0,1-1 0 0 0,-1 1-1 0 0,0-1 1 0 0,0 1 0 0 0,0-1 0 0 0,-1 1 0 0 0,1-1 0 0 0,-1 0 0 0 0,1 0 0 0 0,-1 1 0 0 0,0-1 0 0 0,0 0 0 0 0,0-1 0 0 0,0 1-1 0 0,0 0 1 0 0,0-1 0 0 0,0 1 0 0 0,-1-1 0 0 0,1 1 0 0 0,-1-1 0 0 0,1 0 0 0 0,-1 0 0 0 0,1 0 0 0 0,-1 0 0 0 0,1-1-1 0 0,-6 1 1 0 0,4 0-43 0 0,1-1-1 0 0,-1 0 0 0 0,0 0 0 0 0,1-1 0 0 0,-1 1 1 0 0,1-1-1 0 0,-1 0 0 0 0,1 0 0 0 0,-1 0 0 0 0,1 0 1 0 0,0 0-1 0 0,0-1 0 0 0,-1 1 0 0 0,1-1 0 0 0,0 0 1 0 0,0 0-1 0 0,1 0 0 0 0,-1-1 0 0 0,0 1 0 0 0,1-1 1 0 0,-1 1-1 0 0,1-1 0 0 0,0 0 0 0 0,-4-5 0 0 0,-6-18-913 0 0,0 1 0 0 0,2-1-1 0 0,-10-39 1 0 0,9 27-5764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1/26/22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714" r:id="rId27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1501-2221/handouts" TargetMode="External"/><Relationship Id="rId2" Type="http://schemas.openxmlformats.org/officeDocument/2006/relationships/hyperlink" Target="https://cs1501-2221.github.io/handouts/CodeHandouts/TreeADT/Slides" TargetMode="Externa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50D7-C76C-4566-9D56-8DACA80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Non-tail 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9F74-A1EC-4A23-957A-E515B9DA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DA72-4F8A-479B-81FC-75E4B4894A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38415-360C-47B3-A313-2DDB393B5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7165C-82A3-4AB0-8CE4-504711C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4" y="3207998"/>
            <a:ext cx="5366285" cy="3578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2082B-6F10-475D-B6CA-AF2340E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1" y="776613"/>
            <a:ext cx="5897872" cy="2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41EA-2DD5-456B-AB1E-0FD0B5D9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7BA2-DEEB-40CC-8411-2C5515C0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42C5-7A2E-4251-8440-806154E78C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6DD1B-53BA-42C7-8892-8DF9510C5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CF90F-86C2-4449-8588-23F8F9FD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8" y="1332012"/>
            <a:ext cx="8475673" cy="56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159-613A-48A2-8E13-719516E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B23B-EDF8-46F5-8C87-C49355EB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A7A47-C50F-4E4F-B7C7-461AED7BF8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34EAA-08F0-4FED-B329-BC5EB922D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7C68C-77D1-4458-907B-0AFFC59F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1" y="1398523"/>
            <a:ext cx="7707474" cy="51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0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298F-D8C7-41B6-8B7B-1AA6659D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EE7A-9CA7-4D76-83C6-1688F47E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4C018-8DAF-41D4-A2B0-9F99566100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DFA87-12D0-4AA1-94A0-D719F9234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9F38-9D09-4D07-94EB-2427563D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9" y="1464511"/>
            <a:ext cx="7964871" cy="53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3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03BB-0C2C-440E-97CB-D0AAD55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getHeight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173D-4BB3-4BE2-A40F-AD385CA2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384B6-425E-4E42-8136-8E9D223A5B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594F6-8FDD-4A86-BD3E-CBAEB641E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8E0FC-8E9F-47F8-97F4-4048426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882048"/>
            <a:ext cx="9069744" cy="60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0A03-0A0D-4037-B378-D74A22F2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BinaryNode.copy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49B3-3AE6-46B4-84AF-85DB8F0A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B51E9-29B5-4BFC-B524-0F74ABFB4D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CE3FB-F067-4F3D-AA2E-0D7576BC3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1BFBB-9F42-44A3-B07F-E2B7B4F9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7" y="1047995"/>
            <a:ext cx="8910802" cy="59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2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663B-1BCB-460C-A7AF-44C18D2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FD46E-CA81-4F04-8FDC-A36AB1F947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464-32DB-441C-9EA3-7F3F31E0A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7DA1F-AAB4-4C1A-8C9D-658ECA4B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805501"/>
            <a:ext cx="9635885" cy="64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9DA-DBEE-4182-B0B6-187B89A8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5B-0FC3-4550-87A9-92300B3F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31CD-AB3E-48B9-9490-95D6408EA2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3858-70B3-4997-90E9-2846E12AC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953A-168D-4DEE-8EF1-F0A9BB16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" y="876562"/>
            <a:ext cx="4641176" cy="309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A4D9-45EC-48EB-871C-EA21FCFF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" y="4133184"/>
            <a:ext cx="4641177" cy="309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7B498-A498-4A3B-94F7-8651FFA5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5" y="2029225"/>
            <a:ext cx="4563026" cy="3042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0E08-0352-4CEA-A1D3-6E4165D6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C0307-0036-44D2-A2B0-DAA1BD3D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" y="839472"/>
            <a:ext cx="4579443" cy="3053573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CCA5-39A0-481B-84DA-A41996C11F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EE5F-ADD4-43D8-9523-A8F818D5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EFEC-D712-4D64-A82B-FC705F1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8" y="923197"/>
            <a:ext cx="4420650" cy="294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8E29E-D3EB-42E5-A076-B04E899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641"/>
            <a:ext cx="4579443" cy="305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BFE2-52D1-4B63-A669-84961662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5" y="3947584"/>
            <a:ext cx="4786542" cy="3191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10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1/26/22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 recitations this week (tomorrow)</a:t>
            </a:r>
          </a:p>
          <a:p>
            <a:r>
              <a:rPr lang="en-US" dirty="0"/>
              <a:t>In-person lectures starting from next week</a:t>
            </a:r>
          </a:p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1: today at 11:59 pm</a:t>
            </a:r>
          </a:p>
          <a:p>
            <a:pPr lvl="1"/>
            <a:r>
              <a:rPr lang="en-US" dirty="0"/>
              <a:t>Homework 2: Monday 1/31 at 11:59 pm</a:t>
            </a:r>
          </a:p>
          <a:p>
            <a:pPr lvl="1"/>
            <a:r>
              <a:rPr lang="en-US" dirty="0"/>
              <a:t>Lab 1: Friday 1/28 at 11:59 pm</a:t>
            </a:r>
            <a:endParaRPr lang="ar-SA" dirty="0"/>
          </a:p>
          <a:p>
            <a:r>
              <a:rPr lang="en-US" dirty="0"/>
              <a:t>Assignment 1 not yet posted (sorry about that)</a:t>
            </a:r>
          </a:p>
          <a:p>
            <a:r>
              <a:rPr lang="en-US" dirty="0"/>
              <a:t>CourseMIRROR consent form and pre-survey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Searching Problem</a:t>
            </a:r>
          </a:p>
          <a:p>
            <a:r>
              <a:rPr lang="en-US" dirty="0"/>
              <a:t>Symbol Table ADT implementations</a:t>
            </a:r>
          </a:p>
          <a:p>
            <a:pPr lvl="1"/>
            <a:r>
              <a:rPr lang="en-US" dirty="0"/>
              <a:t>Linear</a:t>
            </a:r>
          </a:p>
          <a:p>
            <a:pPr lvl="2"/>
            <a:r>
              <a:rPr lang="en-US" dirty="0"/>
              <a:t>array, linked list</a:t>
            </a:r>
          </a:p>
          <a:p>
            <a:pPr lvl="1"/>
            <a:r>
              <a:rPr lang="en-US" dirty="0"/>
              <a:t>Non-linear</a:t>
            </a:r>
          </a:p>
          <a:p>
            <a:pPr lvl="2"/>
            <a:r>
              <a:rPr lang="en-US" dirty="0"/>
              <a:t>tree	</a:t>
            </a:r>
          </a:p>
          <a:p>
            <a:r>
              <a:rPr lang="en-US" dirty="0"/>
              <a:t>Tree terminology</a:t>
            </a:r>
          </a:p>
          <a:p>
            <a:r>
              <a:rPr lang="en-US" dirty="0"/>
              <a:t>Binary Tree</a:t>
            </a:r>
          </a:p>
          <a:p>
            <a:r>
              <a:rPr lang="en-US" dirty="0"/>
              <a:t>Binary Search Tree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99B1-F2F3-8B42-B1C5-F009AD7F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3A02-5289-6345-AF81-5C7C0D93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83E8B-B7E2-DD41-8D11-92DD59E8DB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B8665-5E2A-CA46-BE2E-E79A1C4B1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26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5AE9-3707-1B45-8C46-0183644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6B380-B410-C945-BF41-1708AB297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Input?</a:t>
            </a:r>
          </a:p>
          <a:p>
            <a:r>
              <a:rPr lang="en-US" dirty="0"/>
              <a:t>Output?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C51FF-5F88-FE43-8996-1AF5E0C2BA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054E8-C5C0-3D44-90B2-602C5F91C3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E86E-526D-C64F-80A9-DE4115CE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Take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B69-2398-4745-A2CD-07ED6E10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Traverse</a:t>
            </a:r>
            <a:r>
              <a:rPr lang="en-US" dirty="0"/>
              <a:t> every node of the tree</a:t>
            </a:r>
          </a:p>
          <a:p>
            <a:pPr lvl="1"/>
            <a:r>
              <a:rPr lang="en-US" dirty="0"/>
              <a:t>Is the key inside the node equal to the target </a:t>
            </a:r>
            <a:r>
              <a:rPr lang="en-US" i="1" dirty="0"/>
              <a:t>key</a:t>
            </a:r>
            <a:r>
              <a:rPr lang="en-US" dirty="0"/>
              <a:t>?</a:t>
            </a:r>
          </a:p>
          <a:p>
            <a:r>
              <a:rPr lang="en-US" dirty="0"/>
              <a:t>How can we traverse the tree?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B2254-1F04-2E4A-833C-3EFDEBFB8A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344C7-0BD9-0344-8CDE-D569A25A84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3DFE7-5E48-4678-88F9-249C85D9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6B6965-4F82-4738-80C4-F08AD114D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ADD44-E358-497D-A07F-D99467077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EA26B8-8DD2-49AA-9483-A5CA3C75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52625"/>
            <a:ext cx="10039350" cy="36576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54C99C-B492-4E6B-9CC4-C61404F47E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8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DD74-EB95-47D3-9ED2-6D8DD55D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D1F4-E837-4F96-9F51-0E48E82E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online at:</a:t>
            </a:r>
          </a:p>
          <a:p>
            <a:pPr lvl="1"/>
            <a:r>
              <a:rPr lang="en-US" dirty="0">
                <a:hlinkClick r:id="rId2"/>
              </a:rPr>
              <a:t>https://cs1501-2221.github.io/handouts/CodeHandouts/TreeADT/Slides</a:t>
            </a:r>
            <a:endParaRPr lang="en-US" dirty="0"/>
          </a:p>
          <a:p>
            <a:pPr lvl="1"/>
            <a:r>
              <a:rPr lang="en-US" dirty="0"/>
              <a:t>The slides are under the </a:t>
            </a:r>
            <a:r>
              <a:rPr lang="en-US" dirty="0" err="1"/>
              <a:t>CodeHandouts</a:t>
            </a:r>
            <a:r>
              <a:rPr lang="en-US" dirty="0"/>
              <a:t>/</a:t>
            </a:r>
            <a:r>
              <a:rPr lang="en-US" dirty="0" err="1"/>
              <a:t>TreeADT</a:t>
            </a:r>
            <a:r>
              <a:rPr lang="en-US" dirty="0"/>
              <a:t>/slides folder in the handout repository</a:t>
            </a:r>
          </a:p>
          <a:p>
            <a:pPr lvl="1"/>
            <a:r>
              <a:rPr lang="en-US" dirty="0">
                <a:hlinkClick r:id="rId3"/>
              </a:rPr>
              <a:t>https://github.com/cs1501-2221/handouts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D596-6ED7-4EC0-BE08-96295183644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5766F-85AB-4B60-A2E9-0EE94ED9D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20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E93-10AB-412D-B95C-CA48892E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Tail-recursive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25A9-9D00-455B-963F-ED69FD72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A5CE-1F04-454D-8397-6D4F273DB0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5209D-5776-4B17-BC1E-0374EA5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EA2E9-FE75-47E5-82D4-487624B6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" y="714675"/>
            <a:ext cx="5489233" cy="366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F14-B542-4AB8-BE0A-769CCF74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4" y="3781425"/>
            <a:ext cx="4148697" cy="2766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14:cNvPr>
              <p14:cNvContentPartPr/>
              <p14:nvPr/>
            </p14:nvContentPartPr>
            <p14:xfrm>
              <a:off x="4882730" y="3087422"/>
              <a:ext cx="9432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730" y="3078422"/>
                <a:ext cx="11196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5311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464</Words>
  <Application>Microsoft Macintosh PowerPoint</Application>
  <PresentationFormat>Custom</PresentationFormat>
  <Paragraphs>91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Acumin Pro ExtraCondensed</vt:lpstr>
      <vt:lpstr>Acumin Pro Medium</vt:lpstr>
      <vt:lpstr>Arial</vt:lpstr>
      <vt:lpstr>Calibri</vt:lpstr>
      <vt:lpstr>Calibri Light</vt:lpstr>
      <vt:lpstr>Helvetica</vt:lpstr>
      <vt:lpstr>Times New Roman</vt:lpstr>
      <vt:lpstr>United Sans Cond Medium</vt:lpstr>
      <vt:lpstr>United Sans Reg Medium</vt:lpstr>
      <vt:lpstr>1_Office Theme</vt:lpstr>
      <vt:lpstr>Office Theme</vt:lpstr>
      <vt:lpstr>2_Office Theme</vt:lpstr>
      <vt:lpstr>Algorithms and Data Structures 2 CS 1501</vt:lpstr>
      <vt:lpstr>Announcements</vt:lpstr>
      <vt:lpstr>Previous lecture</vt:lpstr>
      <vt:lpstr>CourseMIRROR Reflections</vt:lpstr>
      <vt:lpstr>Searching Problem</vt:lpstr>
      <vt:lpstr>Tree Search Take 1</vt:lpstr>
      <vt:lpstr>Tree Interface</vt:lpstr>
      <vt:lpstr>Code Walkthrough</vt:lpstr>
      <vt:lpstr>Tail-recursive Examples</vt:lpstr>
      <vt:lpstr>Non-tail recursive Examples</vt:lpstr>
      <vt:lpstr>BinaryNode</vt:lpstr>
      <vt:lpstr>BinaryNode</vt:lpstr>
      <vt:lpstr>Tree Height</vt:lpstr>
      <vt:lpstr>getHeight</vt:lpstr>
      <vt:lpstr>BinaryNode.copy</vt:lpstr>
      <vt:lpstr>privateBuildTree Method</vt:lpstr>
      <vt:lpstr>Tree Traversal Example 1</vt:lpstr>
      <vt:lpstr>Tree Traversal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12</cp:revision>
  <dcterms:created xsi:type="dcterms:W3CDTF">2021-01-20T14:20:08Z</dcterms:created>
  <dcterms:modified xsi:type="dcterms:W3CDTF">2022-01-26T19:54:39Z</dcterms:modified>
</cp:coreProperties>
</file>